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3429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694016" y="5611817"/>
            <a:ext cx="7865400" cy="119379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156691" y="18010201"/>
            <a:ext cx="6940201" cy="8278801"/>
          </a:xfrm>
          <a:prstGeom prst="rect">
            <a:avLst/>
          </a:prstGeom>
        </p:spPr>
        <p:txBody>
          <a:bodyPr/>
          <a:lstStyle>
            <a:lvl1pPr marL="408558" indent="-359916" algn="ctr">
              <a:buClrTx/>
              <a:buSzTx/>
              <a:buFontTx/>
              <a:buNone/>
              <a:defRPr sz="2400"/>
            </a:lvl1pPr>
            <a:lvl2pPr marL="408558" indent="123001" algn="ctr">
              <a:buClrTx/>
              <a:buSzTx/>
              <a:buFontTx/>
              <a:buNone/>
              <a:defRPr sz="2400"/>
            </a:lvl2pPr>
            <a:lvl3pPr marL="408558" indent="605917" algn="ctr">
              <a:buClrTx/>
              <a:buSzTx/>
              <a:buFontTx/>
              <a:buNone/>
              <a:defRPr sz="2400"/>
            </a:lvl3pPr>
            <a:lvl4pPr marL="408558" indent="1075944" algn="ctr">
              <a:buClrTx/>
              <a:buSzTx/>
              <a:buFontTx/>
              <a:buNone/>
              <a:defRPr sz="2400"/>
            </a:lvl4pPr>
            <a:lvl5pPr marL="408558" indent="1533144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idx="1"/>
          </p:nvPr>
        </p:nvSpPr>
        <p:spPr>
          <a:xfrm rot="5400000">
            <a:off x="-6251393" y="16015681"/>
            <a:ext cx="21756301" cy="7981200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6909742" y="15357426"/>
            <a:ext cx="29058900" cy="1995301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idx="1"/>
          </p:nvPr>
        </p:nvSpPr>
        <p:spPr>
          <a:xfrm rot="5400000">
            <a:off x="-10958107" y="13420027"/>
            <a:ext cx="29058900" cy="5870101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631360" y="8548702"/>
            <a:ext cx="7981201" cy="14263201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31360" y="22947337"/>
            <a:ext cx="7981201" cy="7501201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2400"/>
            </a:lvl1pPr>
            <a:lvl2pPr marL="228600" indent="457200">
              <a:buClrTx/>
              <a:buSzTx/>
              <a:buFontTx/>
              <a:buNone/>
              <a:defRPr sz="2400"/>
            </a:lvl2pPr>
            <a:lvl3pPr marL="228600" indent="914400">
              <a:buClrTx/>
              <a:buSzTx/>
              <a:buFontTx/>
              <a:buNone/>
              <a:defRPr sz="2400"/>
            </a:lvl3pPr>
            <a:lvl4pPr marL="228600" indent="1371600">
              <a:buClrTx/>
              <a:buSzTx/>
              <a:buFontTx/>
              <a:buNone/>
              <a:defRPr sz="2400"/>
            </a:lvl4pPr>
            <a:lvl5pPr marL="228600" indent="1828800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36180" y="9128131"/>
            <a:ext cx="3932701" cy="21756301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half" idx="21"/>
          </p:nvPr>
        </p:nvSpPr>
        <p:spPr>
          <a:xfrm>
            <a:off x="4684602" y="9128131"/>
            <a:ext cx="3932700" cy="217563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637385" y="1825632"/>
            <a:ext cx="7981201" cy="6627902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37387" y="8405820"/>
            <a:ext cx="3914700" cy="4119601"/>
          </a:xfrm>
          <a:prstGeom prst="rect">
            <a:avLst/>
          </a:prstGeom>
        </p:spPr>
        <p:txBody>
          <a:bodyPr anchor="b"/>
          <a:lstStyle>
            <a:lvl1pPr marL="228600" indent="0">
              <a:buClrTx/>
              <a:buSzTx/>
              <a:buFontTx/>
              <a:buNone/>
              <a:defRPr sz="2400" b="1"/>
            </a:lvl1pPr>
            <a:lvl2pPr marL="228600" indent="457200">
              <a:buClrTx/>
              <a:buSzTx/>
              <a:buFontTx/>
              <a:buNone/>
              <a:defRPr sz="2400" b="1"/>
            </a:lvl2pPr>
            <a:lvl3pPr marL="228600" indent="914400">
              <a:buClrTx/>
              <a:buSzTx/>
              <a:buFontTx/>
              <a:buNone/>
              <a:defRPr sz="2400" b="1"/>
            </a:lvl3pPr>
            <a:lvl4pPr marL="228600" indent="1371600">
              <a:buClrTx/>
              <a:buSzTx/>
              <a:buFontTx/>
              <a:buNone/>
              <a:defRPr sz="2400" b="1"/>
            </a:lvl4pPr>
            <a:lvl5pPr marL="228600" indent="1828800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half" idx="21"/>
          </p:nvPr>
        </p:nvSpPr>
        <p:spPr>
          <a:xfrm>
            <a:off x="637387" y="12525382"/>
            <a:ext cx="3914700" cy="1842330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84603" y="8405820"/>
            <a:ext cx="3933902" cy="4119601"/>
          </a:xfrm>
          <a:prstGeom prst="rect">
            <a:avLst/>
          </a:prstGeom>
        </p:spPr>
        <p:txBody>
          <a:bodyPr anchor="b"/>
          <a:lstStyle/>
          <a:p>
            <a:pPr marL="228600" indent="0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half" idx="23"/>
          </p:nvPr>
        </p:nvSpPr>
        <p:spPr>
          <a:xfrm>
            <a:off x="4684603" y="12525382"/>
            <a:ext cx="3933902" cy="1842330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637385" y="2286001"/>
            <a:ext cx="2984402" cy="80010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3933959" y="4937135"/>
            <a:ext cx="4684501" cy="24368401"/>
          </a:xfrm>
          <a:prstGeom prst="rect">
            <a:avLst/>
          </a:prstGeom>
        </p:spPr>
        <p:txBody>
          <a:bodyPr/>
          <a:lstStyle>
            <a:lvl1pPr indent="-434212">
              <a:buSzPts val="3200"/>
              <a:defRPr sz="3200"/>
            </a:lvl1pPr>
            <a:lvl2pPr marL="972765" indent="-466923">
              <a:buSzPts val="3200"/>
              <a:defRPr sz="3200"/>
            </a:lvl2pPr>
            <a:lvl3pPr marL="1499213" indent="-510454">
              <a:buSzPts val="3200"/>
              <a:defRPr sz="3200"/>
            </a:lvl3pPr>
            <a:lvl4pPr marL="2043074" indent="-571398">
              <a:buSzPts val="3200"/>
              <a:defRPr sz="3200"/>
            </a:lvl4pPr>
            <a:lvl5pPr marL="2500273" indent="-571396">
              <a:buSzPts val="3200"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637385" y="10287006"/>
            <a:ext cx="2984402" cy="19057800"/>
          </a:xfrm>
          <a:prstGeom prst="rect">
            <a:avLst/>
          </a:prstGeom>
        </p:spPr>
        <p:txBody>
          <a:bodyPr/>
          <a:lstStyle/>
          <a:p>
            <a:pPr marL="228600" indent="0">
              <a:buClrTx/>
              <a:buSzTx/>
              <a:buFontTx/>
              <a:buNone/>
              <a:defRPr sz="16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637385" y="2286001"/>
            <a:ext cx="2984402" cy="80010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3933959" y="4937135"/>
            <a:ext cx="4684501" cy="24368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37385" y="10287006"/>
            <a:ext cx="2984402" cy="19057800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1600"/>
            </a:lvl1pPr>
            <a:lvl2pPr marL="228600" indent="457200">
              <a:buClrTx/>
              <a:buSzTx/>
              <a:buFontTx/>
              <a:buNone/>
              <a:defRPr sz="1600"/>
            </a:lvl2pPr>
            <a:lvl3pPr marL="228600" indent="914400">
              <a:buClrTx/>
              <a:buSzTx/>
              <a:buFontTx/>
              <a:buNone/>
              <a:defRPr sz="1600"/>
            </a:lvl3pPr>
            <a:lvl4pPr marL="228600" indent="1371600">
              <a:buClrTx/>
              <a:buSzTx/>
              <a:buFontTx/>
              <a:buNone/>
              <a:defRPr sz="1600"/>
            </a:lvl4pPr>
            <a:lvl5pPr marL="228600" indent="1828800">
              <a:buClrTx/>
              <a:buSzTx/>
              <a:buFontTx/>
              <a:buNone/>
              <a:defRPr sz="1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636180" y="1825632"/>
            <a:ext cx="7981201" cy="6627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636180" y="9128131"/>
            <a:ext cx="7981201" cy="2175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8358727" y="32570395"/>
            <a:ext cx="258585" cy="248266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1550" marR="0" indent="-4000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08760" marR="0" indent="-48006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9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65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37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09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1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5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https://www.mundoachs.cl/descuento/greenglass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www.mundoachs.cl/descuento/mur%C3%BA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mundoachs.cl/mundo/Paginas/Inicio.aspx" TargetMode="Externa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hyperlink" Target="https://www.mundoachs.cl/descuento/kelu" TargetMode="External"/><Relationship Id="rId5" Type="http://schemas.openxmlformats.org/officeDocument/2006/relationships/hyperlink" Target="https://instagram.com/prevencionachs?igshid=NTc4MTIwNjQ2YQ==" TargetMode="External"/><Relationship Id="rId15" Type="http://schemas.openxmlformats.org/officeDocument/2006/relationships/hyperlink" Target="https://www.mundoachs.cl/descuento/anker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https://www.mundoachs.cl/descuento/atakama-outdoor" TargetMode="External"/><Relationship Id="rId1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89;p1" descr="Google Shape;89;p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49" y="31799063"/>
            <a:ext cx="9251999" cy="24909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banner_ppt.jpg" descr="banner_ppt.jpg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22" y="-1"/>
            <a:ext cx="9251992" cy="5266519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Google Shape;91;p1"/>
          <p:cNvSpPr txBox="1"/>
          <p:nvPr/>
        </p:nvSpPr>
        <p:spPr>
          <a:xfrm>
            <a:off x="137362" y="169743"/>
            <a:ext cx="3184501" cy="913726"/>
          </a:xfrm>
          <a:prstGeom prst="rect">
            <a:avLst/>
          </a:prstGeom>
          <a:ln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>
              <a:defRPr sz="27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7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18" name="banners-concurso.jpg" descr="banners-concurso.jpg">
            <a:hlinkClick r:id="rId5"/>
          </p:cNvPr>
          <p:cNvPicPr>
            <a:picLocks noChangeAspect="1"/>
          </p:cNvPicPr>
          <p:nvPr/>
        </p:nvPicPr>
        <p:blipFill>
          <a:blip r:embed="rId6"/>
          <a:srcRect t="2453" b="2453"/>
          <a:stretch>
            <a:fillRect/>
          </a:stretch>
        </p:blipFill>
        <p:spPr>
          <a:xfrm>
            <a:off x="158463" y="5480068"/>
            <a:ext cx="8929227" cy="42585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banners-muru.jpg" descr="banners-muru.jpg">
            <a:hlinkClick r:id="rId7"/>
          </p:cNvPr>
          <p:cNvPicPr>
            <a:picLocks noChangeAspect="1"/>
          </p:cNvPicPr>
          <p:nvPr/>
        </p:nvPicPr>
        <p:blipFill>
          <a:blip r:embed="rId8"/>
          <a:srcRect t="160" b="160"/>
          <a:stretch>
            <a:fillRect/>
          </a:stretch>
        </p:blipFill>
        <p:spPr>
          <a:xfrm>
            <a:off x="158438" y="9803815"/>
            <a:ext cx="8929227" cy="4258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banners-atakama.jpg" descr="banners-atakama.jpg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2149" y="14127585"/>
            <a:ext cx="8929228" cy="4258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banners-kelu.jpg" descr="banners-kelu.jpg">
            <a:hlinkClick r:id="rId11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438" y="18451310"/>
            <a:ext cx="8929227" cy="4258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anners-greenglass.jpg" descr="banners-greenglass.jpg">
            <a:hlinkClick r:id="rId13"/>
          </p:cNvPr>
          <p:cNvPicPr>
            <a:picLocks noChangeAspect="1"/>
          </p:cNvPicPr>
          <p:nvPr/>
        </p:nvPicPr>
        <p:blipFill>
          <a:blip r:embed="rId14"/>
          <a:srcRect t="160" b="160"/>
          <a:stretch>
            <a:fillRect/>
          </a:stretch>
        </p:blipFill>
        <p:spPr>
          <a:xfrm>
            <a:off x="158475" y="22775073"/>
            <a:ext cx="8929227" cy="4258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banners-anker.jpg" descr="banners-anker.jpg">
            <a:hlinkClick r:id="rId15"/>
          </p:cNvPr>
          <p:cNvPicPr>
            <a:picLocks noChangeAspect="1"/>
          </p:cNvPicPr>
          <p:nvPr/>
        </p:nvPicPr>
        <p:blipFill>
          <a:blip r:embed="rId16"/>
          <a:srcRect t="160" b="160"/>
          <a:stretch>
            <a:fillRect/>
          </a:stretch>
        </p:blipFill>
        <p:spPr>
          <a:xfrm>
            <a:off x="162149" y="27098814"/>
            <a:ext cx="8929228" cy="42585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2023-06-07T14:33:02Z</dcterms:modified>
</cp:coreProperties>
</file>